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684074"/>
    <a:srgbClr val="B38BBF"/>
    <a:srgbClr val="660033"/>
    <a:srgbClr val="8C3794"/>
    <a:srgbClr val="6F0579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28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337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467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10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788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5911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61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805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344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78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832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05/05/2025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824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693468" y="1363849"/>
            <a:ext cx="3819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>
                <a:solidFill>
                  <a:srgbClr val="684074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251790" y="2245205"/>
            <a:ext cx="7453745" cy="223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3200" dirty="0"/>
              <a:t>El Instituto Electoral de Coahuila informa a la ciudadanía que a la fecha no se ha adquirido deuda pública alguna.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B5DD65B-7ADA-4AB4-B5F2-1192B1CAAD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168" y="443905"/>
            <a:ext cx="3294958" cy="113523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4C5AB33E-56F7-4E34-8999-B69BE7A5C846}"/>
              </a:ext>
            </a:extLst>
          </p:cNvPr>
          <p:cNvSpPr/>
          <p:nvPr/>
        </p:nvSpPr>
        <p:spPr>
          <a:xfrm>
            <a:off x="8742218" y="3823855"/>
            <a:ext cx="2909455" cy="223054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Artículo 21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Fracción XXVI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Deuda pública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1272D50E-9047-6C68-3497-F2DA2E1B3D6A}"/>
              </a:ext>
            </a:extLst>
          </p:cNvPr>
          <p:cNvGrpSpPr/>
          <p:nvPr/>
        </p:nvGrpSpPr>
        <p:grpSpPr>
          <a:xfrm>
            <a:off x="4919553" y="177348"/>
            <a:ext cx="4297980" cy="1434431"/>
            <a:chOff x="7820286" y="994753"/>
            <a:chExt cx="4297980" cy="97775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5730D9B-1C2C-DDA7-D522-AE826E945418}"/>
                </a:ext>
              </a:extLst>
            </p:cNvPr>
            <p:cNvSpPr/>
            <p:nvPr/>
          </p:nvSpPr>
          <p:spPr>
            <a:xfrm>
              <a:off x="7820286" y="994753"/>
              <a:ext cx="2569871" cy="3146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30 de abril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CB888D09-E4D4-97AB-9EEA-5F8206B69517}"/>
                </a:ext>
              </a:extLst>
            </p:cNvPr>
            <p:cNvSpPr/>
            <p:nvPr/>
          </p:nvSpPr>
          <p:spPr>
            <a:xfrm>
              <a:off x="7820286" y="1531948"/>
              <a:ext cx="4297980" cy="4405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6" name="Rectángulo 5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4919553" y="592093"/>
            <a:ext cx="1749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</a:t>
            </a:r>
            <a:r>
              <a:rPr lang="es-MX" sz="1200" b="1" dirty="0">
                <a:solidFill>
                  <a:srgbClr val="8E5D95"/>
                </a:solidFill>
              </a:rPr>
              <a:t>30 de abril </a:t>
            </a:r>
            <a:r>
              <a:rPr lang="es-ES" sz="1200" b="1" dirty="0">
                <a:solidFill>
                  <a:srgbClr val="8E5D95"/>
                </a:solidFill>
              </a:rPr>
              <a:t>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4B5DD65B-7ADA-4AB4-B5F2-1192B1CAAD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168" y="443905"/>
            <a:ext cx="3294958" cy="113523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4C5AB33E-56F7-4E34-8999-B69BE7A5C846}"/>
              </a:ext>
            </a:extLst>
          </p:cNvPr>
          <p:cNvSpPr/>
          <p:nvPr/>
        </p:nvSpPr>
        <p:spPr>
          <a:xfrm>
            <a:off x="8742218" y="3823855"/>
            <a:ext cx="2909455" cy="223054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Artículo 21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Fracción XXVI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Deuda pública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DDE1CE88-3F2C-5FDE-1031-BBDE54D10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874" y="443905"/>
            <a:ext cx="6969369" cy="561413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</a:t>
            </a:r>
            <a:r>
              <a:rPr lang="es-MX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periodo de conservación de la información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durante los ejercicios 2019, 2020, 2021, 2022, 2023 y 2024 no se genero </a:t>
            </a:r>
            <a:r>
              <a:rPr lang="es-MX" b="1" u="sng">
                <a:solidFill>
                  <a:srgbClr val="8E5E97"/>
                </a:solidFill>
              </a:rPr>
              <a:t>Deuda Pública</a:t>
            </a:r>
            <a:r>
              <a:rPr lang="es-MX" b="1" u="sng" dirty="0">
                <a:solidFill>
                  <a:srgbClr val="8E5E97"/>
                </a:solidFill>
              </a:rPr>
              <a:t>.</a:t>
            </a:r>
            <a:endParaRPr lang="es-MX" dirty="0">
              <a:solidFill>
                <a:srgbClr val="8E5E97"/>
              </a:solidFill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3421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252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112</cp:revision>
  <dcterms:created xsi:type="dcterms:W3CDTF">2017-07-27T15:41:24Z</dcterms:created>
  <dcterms:modified xsi:type="dcterms:W3CDTF">2025-05-05T18:46:42Z</dcterms:modified>
</cp:coreProperties>
</file>